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thmetrotafe.wa.edu.au/sites/default/files/2023-06/2024%20Course%20Application%20Instructions.pdf" TargetMode="External"/><Relationship Id="rId2" Type="http://schemas.openxmlformats.org/officeDocument/2006/relationships/hyperlink" Target="https://www.northmetrotafe.wa.edu.au/sites/default/files/2023-07/NMTAFE%20VETDSS%20Application%20Guide%20202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VET DELIVERED TO SECONDARY STUDENTS (VETDSS)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5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YOU NEED BEFORE YOU START YOUR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sz="2900" dirty="0"/>
              <a:t>USI</a:t>
            </a:r>
          </a:p>
          <a:p>
            <a:r>
              <a:rPr lang="en-AU" sz="2900" dirty="0"/>
              <a:t>YEAR 10 REPORT(e.g. PDF); + Western Australia Student Number + OLNA RESULTS</a:t>
            </a:r>
          </a:p>
          <a:p>
            <a:r>
              <a:rPr lang="en-AU" sz="2900" dirty="0"/>
              <a:t>PARENT/GUARDIAN EMAIL ADDRESS AND MOBILE PHONE NUMBER; </a:t>
            </a:r>
          </a:p>
          <a:p>
            <a:r>
              <a:rPr lang="en-AU" sz="2900" dirty="0"/>
              <a:t>RESUME, REFERENCES AND ANY CERTIFICATES WHICH WILL HELP SUPPORT YOUR APPLICATION; </a:t>
            </a:r>
          </a:p>
          <a:p>
            <a:r>
              <a:rPr lang="en-AU" sz="2900" dirty="0"/>
              <a:t>STUDENT STATEMENT OUTLINING WHY YOU SHOULD BE SELECTED TO PARTICIPATE IN THE COURSE (PLEASE NOTE THERE IS A </a:t>
            </a:r>
            <a:r>
              <a:rPr lang="en-AU" sz="2900" b="1" dirty="0"/>
              <a:t>LIMIT OF 1000 CHARACTERS </a:t>
            </a:r>
            <a:r>
              <a:rPr lang="en-AU" sz="2900" dirty="0"/>
              <a:t>THAT CAN BE ENTERED IN THIS SECTION).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84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YOU NEED BEFORE YOU START YOUR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sz="2900" dirty="0"/>
              <a:t>PROOF OF CITIZENSHIP: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o For Australian Citizens - Provide a copy of either your birth certificate, passport or Certificate of Australian citizenship. The copy must include proof of full name. </a:t>
            </a:r>
          </a:p>
          <a:p>
            <a:pPr marL="0" indent="0">
              <a:buNone/>
            </a:pPr>
            <a:r>
              <a:rPr lang="en-AU" dirty="0"/>
              <a:t>o For New Zealand Citizens - Provide a copy of your passport. The copy must include proof of full name. </a:t>
            </a:r>
          </a:p>
          <a:p>
            <a:pPr marL="0" indent="0">
              <a:buNone/>
            </a:pPr>
            <a:r>
              <a:rPr lang="en-AU" dirty="0"/>
              <a:t>o For Australian permanent residents or humanitarian visa holders - Provide a copy of your passport. The copy must include proof of full name and also visa sub-class number. </a:t>
            </a:r>
          </a:p>
          <a:p>
            <a:pPr marL="0" indent="0">
              <a:buNone/>
            </a:pPr>
            <a:r>
              <a:rPr lang="en-AU" dirty="0"/>
              <a:t>o For Citizens other than Australia or New Zealand - Provide a copy of your passport and visa document. The copies must include proof of full name and citizenship. </a:t>
            </a:r>
          </a:p>
          <a:p>
            <a:endParaRPr lang="en-AU" dirty="0"/>
          </a:p>
          <a:p>
            <a:endParaRPr lang="en-AU" sz="29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266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LONG WILL 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UP TO 30 MINS… SO DON’T LEAVE IT UNTIL THE LAST DAY</a:t>
            </a:r>
          </a:p>
        </p:txBody>
      </p:sp>
    </p:spTree>
    <p:extLst>
      <p:ext uri="{BB962C8B-B14F-4D97-AF65-F5344CB8AC3E}">
        <p14:creationId xmlns:p14="http://schemas.microsoft.com/office/powerpoint/2010/main" val="242646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WHEN MUST IT BE COMPLETED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65419"/>
          </a:xfrm>
        </p:spPr>
        <p:txBody>
          <a:bodyPr/>
          <a:lstStyle/>
          <a:p>
            <a:r>
              <a:rPr lang="en-AU" dirty="0"/>
              <a:t>31 AUGUST DON’T MISS THIS DATE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808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DA21-38B9-4D2D-87D3-3FA5A7C0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to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53F5A-D94E-4371-A08A-B2562EBF4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Follow the hyperlink below to access the “how to apply” PDF for North Metro Tafe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How to apply NMT VETDSS courses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Follow the hyperlink below to access the “how to apply” PDF for South Metro Tafe</a:t>
            </a:r>
          </a:p>
          <a:p>
            <a:r>
              <a:rPr lang="en-AU" dirty="0">
                <a:hlinkClick r:id="rId3"/>
              </a:rPr>
              <a:t>How to apply SMT VETDSS courses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NEED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COME TO STUDENT SUPPORT (WHERE FIRST AID IS) TO MAKE AN APPT.</a:t>
            </a:r>
          </a:p>
          <a:p>
            <a:pPr marL="0" indent="0">
              <a:buNone/>
            </a:pPr>
            <a:r>
              <a:rPr lang="en-AU" dirty="0"/>
              <a:t>OR: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737" y="2860123"/>
            <a:ext cx="4460033" cy="359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62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91D47C41F6C4E8AEE049A4F78EACF" ma:contentTypeVersion="12" ma:contentTypeDescription="Create a new document." ma:contentTypeScope="" ma:versionID="97782e660d29bb3cd3e28b3a7357a267">
  <xsd:schema xmlns:xsd="http://www.w3.org/2001/XMLSchema" xmlns:xs="http://www.w3.org/2001/XMLSchema" xmlns:p="http://schemas.microsoft.com/office/2006/metadata/properties" xmlns:ns3="09910304-e9d1-4858-9e14-e76b9d5da60a" xmlns:ns4="3f3e18a6-1ac3-4450-b795-5c8fad55ddc5" targetNamespace="http://schemas.microsoft.com/office/2006/metadata/properties" ma:root="true" ma:fieldsID="3d84f457294575d3887d4f6d728d3cb7" ns3:_="" ns4:_="">
    <xsd:import namespace="09910304-e9d1-4858-9e14-e76b9d5da60a"/>
    <xsd:import namespace="3f3e18a6-1ac3-4450-b795-5c8fad55dd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10304-e9d1-4858-9e14-e76b9d5da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e18a6-1ac3-4450-b795-5c8fad55dd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09218-4A62-4823-A50E-9A9E07163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10304-e9d1-4858-9e14-e76b9d5da60a"/>
    <ds:schemaRef ds:uri="3f3e18a6-1ac3-4450-b795-5c8fad55dd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080053-C71C-4CA4-86C4-FB7ADDEFB7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EF5CB0-7B2B-4F89-85D5-010858A102B4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09910304-e9d1-4858-9e14-e76b9d5da60a"/>
    <ds:schemaRef ds:uri="http://schemas.microsoft.com/office/infopath/2007/PartnerControls"/>
    <ds:schemaRef ds:uri="3f3e18a6-1ac3-4450-b795-5c8fad55ddc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</TotalTime>
  <Words>315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VET DELIVERED TO SECONDARY STUDENTS (VETDSS)</vt:lpstr>
      <vt:lpstr>WHAT YOU NEED BEFORE YOU START YOUR APPLICATION</vt:lpstr>
      <vt:lpstr>WHAT YOU NEED BEFORE YOU START YOUR APPLICATION</vt:lpstr>
      <vt:lpstr>HOW LONG WILL IT TAKE?</vt:lpstr>
      <vt:lpstr>WHEN MUST IT BE COMPLETED BY</vt:lpstr>
      <vt:lpstr>How to apply</vt:lpstr>
      <vt:lpstr>I NEED HELP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 DELIVERED TO SECONDARY STUDENTS (VETDSS)</dc:title>
  <dc:creator>LOVELOCK Brigid [Aveley Secondary College]</dc:creator>
  <cp:lastModifiedBy>FORDHAM Corina [Aveley Secondary College]</cp:lastModifiedBy>
  <cp:revision>4</cp:revision>
  <dcterms:created xsi:type="dcterms:W3CDTF">2021-08-12T01:45:16Z</dcterms:created>
  <dcterms:modified xsi:type="dcterms:W3CDTF">2023-08-04T04:52:52Z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0x01010020491D47C41F6C4E8AEE049A4F78EACF</vt:lpwstr>
  </property>
</Properties>
</file>